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9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8" r:id="rId30"/>
    <p:sldId id="282" r:id="rId31"/>
    <p:sldId id="283" r:id="rId32"/>
    <p:sldId id="284" r:id="rId33"/>
    <p:sldId id="285" r:id="rId34"/>
    <p:sldId id="28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8" autoAdjust="0"/>
    <p:restoredTop sz="86420" autoAdjust="0"/>
  </p:normalViewPr>
  <p:slideViewPr>
    <p:cSldViewPr>
      <p:cViewPr varScale="1">
        <p:scale>
          <a:sx n="43" d="100"/>
          <a:sy n="43" d="100"/>
        </p:scale>
        <p:origin x="-76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38" y="889000"/>
            <a:ext cx="8885237" cy="1155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34938" y="2116138"/>
            <a:ext cx="4371975" cy="4135437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9313" y="2116138"/>
            <a:ext cx="4371975" cy="41354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41F0C00-7964-48C0-AB4F-CF29BD9557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Click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CB5EC-4403-4C7C-B7D8-653039A3536D}" type="datetimeFigureOut">
              <a:rPr lang="en-US" smtClean="0"/>
              <a:pPr/>
              <a:t>4/20/12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B9D73-94AE-4178-AB8F-47F8AC181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Prayers of the People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391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Words &amp; Music – Rev. Ben Johnston </a:t>
            </a:r>
            <a:r>
              <a:rPr lang="en-US" dirty="0" err="1" smtClean="0">
                <a:solidFill>
                  <a:schemeClr val="bg1"/>
                </a:solidFill>
              </a:rPr>
              <a:t>Krase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Photos – David Young &amp; Corey Nelson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52400"/>
            <a:ext cx="8610600" cy="64770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We are praying, oh we are praying.</a:t>
            </a:r>
          </a:p>
          <a:p>
            <a:pPr algn="ctr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We are praying, oh we are praying </a:t>
            </a:r>
          </a:p>
          <a:p>
            <a:pPr algn="ctr">
              <a:buFontTx/>
              <a:buNone/>
            </a:pPr>
            <a:endParaRPr lang="en-US" dirty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We are man, woman</a:t>
            </a:r>
          </a:p>
          <a:p>
            <a:pPr algn="ctr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we are children </a:t>
            </a:r>
          </a:p>
          <a:p>
            <a:pPr algn="ctr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and oh – we are praying</a:t>
            </a:r>
          </a:p>
          <a:p>
            <a:pPr algn="ctr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algn="ctr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Let the rains go, let the healing river flow,</a:t>
            </a:r>
          </a:p>
          <a:p>
            <a:pPr algn="ctr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let justice roll like water</a:t>
            </a:r>
          </a:p>
          <a:p>
            <a:pPr algn="ctr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Let the day begin when new life enters in</a:t>
            </a:r>
          </a:p>
          <a:p>
            <a:pPr algn="ctr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and let your Kingdom come.</a:t>
            </a:r>
          </a:p>
        </p:txBody>
      </p:sp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praying, oh we are praying</a:t>
            </a:r>
          </a:p>
        </p:txBody>
      </p:sp>
      <p:pic>
        <p:nvPicPr>
          <p:cNvPr id="51203" name="Picture 3" descr="kisii1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8458200" cy="58293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24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00" y="0"/>
            <a:ext cx="7467600" cy="5600700"/>
          </a:xfrm>
          <a:prstGeom prst="rect">
            <a:avLst/>
          </a:prstGeom>
        </p:spPr>
      </p:pic>
      <p:sp>
        <p:nvSpPr>
          <p:cNvPr id="11571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5257800"/>
            <a:ext cx="3657600" cy="1447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praying, 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oh we are praying.</a:t>
            </a:r>
          </a:p>
        </p:txBody>
      </p:sp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0" y="30480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28600"/>
            <a:ext cx="6858000" cy="15240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man, woman, we are children 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and oh, we are praying</a:t>
            </a:r>
          </a:p>
        </p:txBody>
      </p:sp>
      <p:pic>
        <p:nvPicPr>
          <p:cNvPr id="52228" name="Picture 4" descr="Resize of P8222910-p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400" y="1752600"/>
            <a:ext cx="6807200" cy="51054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kisumu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8382000" cy="5776913"/>
          </a:xfrm>
          <a:prstGeom prst="rect">
            <a:avLst/>
          </a:prstGeom>
          <a:noFill/>
        </p:spPr>
      </p:pic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562600"/>
            <a:ext cx="9144000" cy="1143000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Let the rains go, let the healing river flow, </a:t>
            </a:r>
            <a:endParaRPr lang="en-US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let </a:t>
            </a:r>
            <a:r>
              <a:rPr lang="en-US" dirty="0">
                <a:solidFill>
                  <a:schemeClr val="bg1"/>
                </a:solidFill>
              </a:rPr>
              <a:t>justice roll like water</a:t>
            </a:r>
          </a:p>
        </p:txBody>
      </p:sp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0"/>
            <a:ext cx="7772400" cy="1219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Let the day begin when new life enters in and let your Kingdom come.</a:t>
            </a:r>
          </a:p>
        </p:txBody>
      </p:sp>
      <p:pic>
        <p:nvPicPr>
          <p:cNvPr id="54275" name="Picture 3" descr="Resize of scan05-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03338"/>
            <a:ext cx="8229600" cy="5554662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562600" y="1295400"/>
            <a:ext cx="3581400" cy="4114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hungry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oh, we are hungry</a:t>
            </a:r>
          </a:p>
          <a:p>
            <a:pPr algn="ctr">
              <a:buFont typeface="Wingdings" pitchFamily="2" charset="2"/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5299" name="Picture 3" descr="huruma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78475" cy="68580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381000"/>
            <a:ext cx="3581400" cy="1676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We are hungry, oh we are hungry</a:t>
            </a:r>
          </a:p>
        </p:txBody>
      </p:sp>
      <p:pic>
        <p:nvPicPr>
          <p:cNvPr id="106500" name="Picture 4" descr="Feb 5 2005 2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675" y="1457325"/>
            <a:ext cx="8670925" cy="5781675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0" y="30480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3810000" cy="22860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man, woman, we are children 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and oh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hungry</a:t>
            </a:r>
          </a:p>
        </p:txBody>
      </p:sp>
      <p:pic>
        <p:nvPicPr>
          <p:cNvPr id="122883" name="Picture 3" descr="coconut.jpg picture by maiwillo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-457200"/>
            <a:ext cx="5715000" cy="76200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486400"/>
            <a:ext cx="9144000" cy="1143000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Let the rains go, let the healing river flow, </a:t>
            </a:r>
            <a:endParaRPr lang="en-US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let </a:t>
            </a:r>
            <a:r>
              <a:rPr lang="en-US" dirty="0">
                <a:solidFill>
                  <a:schemeClr val="bg1"/>
                </a:solidFill>
              </a:rPr>
              <a:t>justice roll like water</a:t>
            </a:r>
          </a:p>
        </p:txBody>
      </p:sp>
      <p:pic>
        <p:nvPicPr>
          <p:cNvPr id="57347" name="Picture 3" descr="Resize of Dsc_5345-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8458200" cy="5508625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4191000" cy="2209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Let the day begin when new life enters in</a:t>
            </a: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and let your Kingdom come.</a:t>
            </a:r>
          </a:p>
        </p:txBody>
      </p:sp>
      <p:pic>
        <p:nvPicPr>
          <p:cNvPr id="58372" name="Picture 4" descr="baptism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398963" cy="76200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955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936" y="-25400"/>
            <a:ext cx="8602064" cy="5130800"/>
          </a:xfrm>
          <a:prstGeom prst="rect">
            <a:avLst/>
          </a:prstGeom>
        </p:spPr>
      </p:pic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5333999"/>
            <a:ext cx="4419600" cy="150898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have are homeless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Oh, we are homeless</a:t>
            </a:r>
          </a:p>
        </p:txBody>
      </p:sp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24400" y="5410200"/>
            <a:ext cx="4419600" cy="1447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We have are homeless</a:t>
            </a: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Oh, we are homeless</a:t>
            </a:r>
          </a:p>
        </p:txBody>
      </p:sp>
      <p:pic>
        <p:nvPicPr>
          <p:cNvPr id="107524" name="Picture 4" descr="Resize of P50837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7366000" cy="55245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We are man, woman, we are children and oh,           we are homeless</a:t>
            </a:r>
          </a:p>
        </p:txBody>
      </p:sp>
      <p:pic>
        <p:nvPicPr>
          <p:cNvPr id="60419" name="Picture 3" descr="nakuru1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534400" cy="588168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334000"/>
            <a:ext cx="9144000" cy="1143000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Let the rains go, let the healing river flow, </a:t>
            </a:r>
            <a:endParaRPr lang="en-US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let </a:t>
            </a:r>
            <a:r>
              <a:rPr lang="en-US" dirty="0">
                <a:solidFill>
                  <a:schemeClr val="bg1"/>
                </a:solidFill>
              </a:rPr>
              <a:t>justice roll like water</a:t>
            </a:r>
          </a:p>
        </p:txBody>
      </p:sp>
      <p:pic>
        <p:nvPicPr>
          <p:cNvPr id="61444" name="Picture 4" descr="ri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8600"/>
            <a:ext cx="9144000" cy="554355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0"/>
            <a:ext cx="7772400" cy="1219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Let the day begin when new life enters in and let your Kingdom come.</a:t>
            </a:r>
          </a:p>
        </p:txBody>
      </p:sp>
      <p:pic>
        <p:nvPicPr>
          <p:cNvPr id="62468" name="Picture 4" descr="praying-hands-mont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82688"/>
            <a:ext cx="9144000" cy="567055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9144000" cy="914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fighting oh we are </a:t>
            </a:r>
            <a:r>
              <a:rPr lang="en-US" dirty="0" smtClean="0">
                <a:solidFill>
                  <a:schemeClr val="bg1"/>
                </a:solidFill>
              </a:rPr>
              <a:t>fighting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849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053176"/>
              </p:ext>
            </p:extLst>
          </p:nvPr>
        </p:nvGraphicFramePr>
        <p:xfrm>
          <a:off x="914400" y="1143000"/>
          <a:ext cx="7391400" cy="554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hoto Editor Photo" r:id="rId3" imgW="15485182" imgH="11613887" progId="">
                  <p:embed/>
                </p:oleObj>
              </mc:Choice>
              <mc:Fallback>
                <p:oleObj name="Photo Editor Photo" r:id="rId3" imgW="15485182" imgH="11613887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143000"/>
                        <a:ext cx="7391400" cy="554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5943600"/>
            <a:ext cx="8534400" cy="838200"/>
          </a:xfrm>
        </p:spPr>
        <p:txBody>
          <a:bodyPr/>
          <a:lstStyle/>
          <a:p>
            <a:pPr algn="r"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We </a:t>
            </a:r>
            <a:r>
              <a:rPr lang="en-US" dirty="0">
                <a:solidFill>
                  <a:schemeClr val="bg1"/>
                </a:solidFill>
              </a:rPr>
              <a:t>are fighting oh we are fighting</a:t>
            </a:r>
          </a:p>
        </p:txBody>
      </p:sp>
      <p:pic>
        <p:nvPicPr>
          <p:cNvPr id="2" name="Picture 1" descr="IMG_578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5438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5673"/>
      </p:ext>
    </p:extLst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410200"/>
            <a:ext cx="9144000" cy="1143000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man, woman, we are children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</a:p>
          <a:p>
            <a:pPr algn="ctr"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and </a:t>
            </a:r>
            <a:r>
              <a:rPr lang="en-US" dirty="0">
                <a:solidFill>
                  <a:schemeClr val="bg1"/>
                </a:solidFill>
              </a:rPr>
              <a:t>oh we are fighting</a:t>
            </a:r>
          </a:p>
        </p:txBody>
      </p:sp>
      <p:pic>
        <p:nvPicPr>
          <p:cNvPr id="86019" name="Picture 3" descr="Resize of 005_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152400"/>
            <a:ext cx="7569200" cy="504348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0" y="152400"/>
            <a:ext cx="3581400" cy="6553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Let the rains go,</a:t>
            </a: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let the healing</a:t>
            </a: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river flow</a:t>
            </a:r>
          </a:p>
          <a:p>
            <a:pPr algn="ctr">
              <a:buFont typeface="Wingdings" pitchFamily="2" charset="2"/>
              <a:buNone/>
            </a:pPr>
            <a:endParaRPr lang="en-US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let justice </a:t>
            </a: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roll like water</a:t>
            </a:r>
          </a:p>
        </p:txBody>
      </p:sp>
      <p:pic>
        <p:nvPicPr>
          <p:cNvPr id="87043" name="Picture 3" descr="Resize of Copy of PA094604-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4629150" cy="61722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uba 064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731980" cy="6858000"/>
          </a:xfrm>
          <a:prstGeom prst="rect">
            <a:avLst/>
          </a:prstGeom>
        </p:spPr>
      </p:pic>
      <p:sp>
        <p:nvSpPr>
          <p:cNvPr id="880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38800" y="0"/>
            <a:ext cx="3505200" cy="68580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en-US" dirty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Let the day begin when new life enters in 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and let your Kingdom come.</a:t>
            </a:r>
          </a:p>
        </p:txBody>
      </p:sp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638800"/>
            <a:ext cx="9144000" cy="1219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We are crying, oh we are crying</a:t>
            </a:r>
          </a:p>
        </p:txBody>
      </p:sp>
      <p:pic>
        <p:nvPicPr>
          <p:cNvPr id="63492" name="Picture 4" descr="tsunami (2)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7200" y="-1066800"/>
            <a:ext cx="9966325" cy="6645275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15000" y="762000"/>
            <a:ext cx="3429000" cy="4114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We are crying, </a:t>
            </a: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oh we are crying</a:t>
            </a:r>
          </a:p>
        </p:txBody>
      </p:sp>
      <p:pic>
        <p:nvPicPr>
          <p:cNvPr id="109572" name="Picture 4" descr="DSCN9040.jpg picture by maiwillo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-533400"/>
            <a:ext cx="5715000" cy="76200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410200"/>
            <a:ext cx="9144000" cy="1143000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man, woman, we are children,  </a:t>
            </a:r>
            <a:endParaRPr lang="en-US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and </a:t>
            </a:r>
            <a:r>
              <a:rPr lang="en-US" dirty="0">
                <a:solidFill>
                  <a:schemeClr val="bg1"/>
                </a:solidFill>
              </a:rPr>
              <a:t>oh we are crying</a:t>
            </a:r>
          </a:p>
        </p:txBody>
      </p:sp>
      <p:pic>
        <p:nvPicPr>
          <p:cNvPr id="64518" name="Picture 6" descr="Resize of DSC_13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62000" y="-44450"/>
            <a:ext cx="8382000" cy="5457825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876800" y="228600"/>
            <a:ext cx="4114800" cy="3352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Let the rains go</a:t>
            </a: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let the healing </a:t>
            </a: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river flow</a:t>
            </a: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let justice roll </a:t>
            </a: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</a:rPr>
              <a:t>like water</a:t>
            </a:r>
          </a:p>
        </p:txBody>
      </p:sp>
      <p:pic>
        <p:nvPicPr>
          <p:cNvPr id="65539" name="Picture 3" descr="Resize of DSC_10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6200"/>
            <a:ext cx="4506913" cy="69342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"/>
            <a:ext cx="3581400" cy="3581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en-US" dirty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Let the day begin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when new life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enters in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and let your Kingdom come.</a:t>
            </a:r>
          </a:p>
        </p:txBody>
      </p:sp>
      <p:pic>
        <p:nvPicPr>
          <p:cNvPr id="66564" name="Picture 4" descr="candl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0"/>
            <a:ext cx="5486400" cy="73152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324600" y="914400"/>
            <a:ext cx="2819400" cy="32766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singing oh we are </a:t>
            </a:r>
            <a:r>
              <a:rPr lang="en-US" dirty="0" smtClean="0">
                <a:solidFill>
                  <a:schemeClr val="bg1"/>
                </a:solidFill>
              </a:rPr>
              <a:t>singing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7587" name="Picture 3" descr="kisii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37300" cy="68580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uba 083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43501"/>
            <a:ext cx="8610600" cy="5414498"/>
          </a:xfrm>
          <a:prstGeom prst="rect">
            <a:avLst/>
          </a:prstGeom>
        </p:spPr>
      </p:pic>
      <p:sp>
        <p:nvSpPr>
          <p:cNvPr id="675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54" y="381000"/>
            <a:ext cx="9132346" cy="91440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singing oh we are </a:t>
            </a:r>
            <a:r>
              <a:rPr lang="en-US" dirty="0" smtClean="0">
                <a:solidFill>
                  <a:schemeClr val="bg1"/>
                </a:solidFill>
              </a:rPr>
              <a:t>singing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09531"/>
      </p:ext>
    </p:extLst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4267200" cy="2743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man, woman,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children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and oh 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we are singing</a:t>
            </a:r>
          </a:p>
        </p:txBody>
      </p:sp>
      <p:pic>
        <p:nvPicPr>
          <p:cNvPr id="68612" name="Picture 4" descr="Resize of DSC_28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2775" y="-152400"/>
            <a:ext cx="4854575" cy="74676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3505200" cy="3200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Let the rains go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let the healing 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river flow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let justice roll </a:t>
            </a:r>
          </a:p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like water</a:t>
            </a:r>
          </a:p>
        </p:txBody>
      </p:sp>
      <p:pic>
        <p:nvPicPr>
          <p:cNvPr id="69635" name="Picture 3" descr="artexpo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5413" y="0"/>
            <a:ext cx="5208587" cy="80772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0"/>
            <a:ext cx="7772400" cy="1219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Let the day begin when new life enters in and let your Kingdom come.</a:t>
            </a:r>
          </a:p>
        </p:txBody>
      </p:sp>
      <p:pic>
        <p:nvPicPr>
          <p:cNvPr id="2" name="Picture 1" descr="DSC07310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800" y="1243224"/>
            <a:ext cx="8077200" cy="561477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9144000" cy="914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Let your kingdom come – Let your kingdom come</a:t>
            </a:r>
          </a:p>
        </p:txBody>
      </p:sp>
      <p:pic>
        <p:nvPicPr>
          <p:cNvPr id="71683" name="Picture 3" descr="nakuru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1035050"/>
            <a:ext cx="8451850" cy="582295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7239000" y="5867400"/>
            <a:ext cx="1524000" cy="76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>
                <a:solidFill>
                  <a:schemeClr val="bg1"/>
                </a:solidFill>
              </a:rPr>
              <a:t>Amen</a:t>
            </a:r>
          </a:p>
        </p:txBody>
      </p:sp>
      <p:pic>
        <p:nvPicPr>
          <p:cNvPr id="72707" name="Picture 3" descr="earth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583363" cy="68580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457</Words>
  <Application>Microsoft Macintosh PowerPoint</Application>
  <PresentationFormat>On-screen Show (4:3)</PresentationFormat>
  <Paragraphs>82</Paragraphs>
  <Slides>34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Photo Editor Photo</vt:lpstr>
      <vt:lpstr>Prayers of the People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Prayers of the People</dc:title>
  <dc:creator>cnelson</dc:creator>
  <cp:lastModifiedBy>Corey Nelson</cp:lastModifiedBy>
  <cp:revision>9</cp:revision>
  <dcterms:created xsi:type="dcterms:W3CDTF">2007-10-15T22:53:01Z</dcterms:created>
  <dcterms:modified xsi:type="dcterms:W3CDTF">2012-04-20T13:57:28Z</dcterms:modified>
</cp:coreProperties>
</file>